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7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958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8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0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5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384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4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5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06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966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A112E-3127-4D6E-8D62-CD3990659722}" type="datetimeFigureOut">
              <a:rPr lang="en-US" smtClean="0"/>
              <a:t>04/18/2017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6BC95-944A-485D-8218-354F3D548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02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NCCSD Mentoring Program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May 2017 Annual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80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mentoring program?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12124" cy="4958416"/>
          </a:xfrm>
        </p:spPr>
        <p:txBody>
          <a:bodyPr>
            <a:normAutofit/>
          </a:bodyPr>
          <a:lstStyle/>
          <a:p>
            <a:r>
              <a:rPr lang="en-US" dirty="0" smtClean="0"/>
              <a:t>Over 30 new directors in last 3 years</a:t>
            </a:r>
          </a:p>
          <a:p>
            <a:pPr lvl="0"/>
            <a:r>
              <a:rPr lang="en-US" dirty="0" smtClean="0"/>
              <a:t>Develop </a:t>
            </a:r>
            <a:r>
              <a:rPr lang="en-US" dirty="0"/>
              <a:t>the knowledge, skills, and perspective of child support directors</a:t>
            </a:r>
          </a:p>
          <a:p>
            <a:pPr lvl="0"/>
            <a:r>
              <a:rPr lang="en-US" dirty="0"/>
              <a:t>Provide a specific point of contact to new directors for support </a:t>
            </a:r>
          </a:p>
          <a:p>
            <a:pPr lvl="0"/>
            <a:r>
              <a:rPr lang="en-US" dirty="0"/>
              <a:t>Facilitate and encourage relationships between and among directors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103" y="2558485"/>
            <a:ext cx="5261628" cy="315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460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New Director Training</a:t>
            </a:r>
            <a:endParaRPr lang="en-US" dirty="0"/>
          </a:p>
          <a:p>
            <a:pPr lvl="1"/>
            <a:r>
              <a:rPr lang="en-US" dirty="0"/>
              <a:t>NCCSD will provide periodic in-person and web-based training specifically for new IV-D directors, and open to all.</a:t>
            </a:r>
          </a:p>
          <a:p>
            <a:pPr lvl="0"/>
            <a:r>
              <a:rPr lang="en-US" b="1" dirty="0"/>
              <a:t>One-on-One Meetings</a:t>
            </a:r>
            <a:endParaRPr lang="en-US" dirty="0"/>
          </a:p>
          <a:p>
            <a:pPr lvl="1"/>
            <a:r>
              <a:rPr lang="en-US" dirty="0" smtClean="0"/>
              <a:t>Meet </a:t>
            </a:r>
            <a:r>
              <a:rPr lang="en-US" dirty="0"/>
              <a:t>by phone, video conference, or in person with </a:t>
            </a:r>
            <a:r>
              <a:rPr lang="en-US" dirty="0" smtClean="0"/>
              <a:t>your </a:t>
            </a:r>
            <a:r>
              <a:rPr lang="en-US" dirty="0"/>
              <a:t>mentor on a regular basis to check in and provide support.  </a:t>
            </a:r>
          </a:p>
          <a:p>
            <a:r>
              <a:rPr lang="en-US" dirty="0"/>
              <a:t> </a:t>
            </a:r>
            <a:r>
              <a:rPr lang="en-US" b="1" dirty="0" smtClean="0"/>
              <a:t>Monthly </a:t>
            </a:r>
            <a:r>
              <a:rPr lang="en-US" b="1" dirty="0"/>
              <a:t>Calls</a:t>
            </a:r>
            <a:endParaRPr lang="en-US" dirty="0"/>
          </a:p>
          <a:p>
            <a:pPr lvl="1"/>
            <a:r>
              <a:rPr lang="en-US" dirty="0" smtClean="0"/>
              <a:t>Monthly </a:t>
            </a:r>
            <a:r>
              <a:rPr lang="en-US" dirty="0"/>
              <a:t>calls for any new director to </a:t>
            </a:r>
            <a:r>
              <a:rPr lang="en-US" dirty="0" smtClean="0"/>
              <a:t>attend (newbie calls). </a:t>
            </a:r>
            <a:r>
              <a:rPr lang="en-US" dirty="0"/>
              <a:t>The calls are intended to be an informal opportunity for new directors to ask questions in a safe, non-judgmental environment. </a:t>
            </a:r>
          </a:p>
          <a:p>
            <a:pPr lvl="0"/>
            <a:r>
              <a:rPr lang="en-US" b="1" dirty="0"/>
              <a:t>Reference Documents</a:t>
            </a:r>
            <a:endParaRPr lang="en-US" dirty="0"/>
          </a:p>
          <a:p>
            <a:pPr lvl="0"/>
            <a:r>
              <a:rPr lang="en-US" b="1" dirty="0" smtClean="0"/>
              <a:t>Participant Roster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04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 mentor/Being a mentor</a:t>
            </a:r>
            <a:br>
              <a:rPr lang="en-US" dirty="0" smtClean="0"/>
            </a:br>
            <a:r>
              <a:rPr lang="en-US" dirty="0" smtClean="0"/>
              <a:t>How it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21253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Participation is voluntary. </a:t>
            </a:r>
            <a:r>
              <a:rPr lang="en-US" dirty="0"/>
              <a:t>Any IV-D director may sign up to be a mentor or receive a mentor or participate in any other aspect of the program. </a:t>
            </a:r>
            <a:endParaRPr lang="en-US" dirty="0" smtClean="0"/>
          </a:p>
          <a:p>
            <a:r>
              <a:rPr lang="en-US" dirty="0" smtClean="0"/>
              <a:t>Go to NCCSD website and fill out your profile in the roster. </a:t>
            </a:r>
          </a:p>
          <a:p>
            <a:r>
              <a:rPr lang="en-US" dirty="0" smtClean="0"/>
              <a:t>Identify someone who would be a good match and reach out to them to see if they are interested/available. </a:t>
            </a:r>
          </a:p>
          <a:p>
            <a:r>
              <a:rPr lang="en-US" dirty="0" smtClean="0"/>
              <a:t>If you need help, contact Erin Frisch or                                                      Kate Cooper Richardson and we will help you.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648" y="3900441"/>
            <a:ext cx="3346076" cy="250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279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185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NCCSD Mentoring Program</vt:lpstr>
      <vt:lpstr>Why a mentoring program?</vt:lpstr>
      <vt:lpstr>Program components</vt:lpstr>
      <vt:lpstr>Getting a mentor/Being a mentor How it works</vt:lpstr>
    </vt:vector>
  </TitlesOfParts>
  <Company>State of Michigan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NCCSD Mentoring Program</dc:title>
  <dc:creator>Frisch, Erin (DHHS)</dc:creator>
  <cp:lastModifiedBy>Frisch, Erin (DHHS)</cp:lastModifiedBy>
  <cp:revision>3</cp:revision>
  <dcterms:created xsi:type="dcterms:W3CDTF">2017-04-18T15:45:12Z</dcterms:created>
  <dcterms:modified xsi:type="dcterms:W3CDTF">2017-04-18T17:49:17Z</dcterms:modified>
</cp:coreProperties>
</file>